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8" r:id="rId3"/>
    <p:sldId id="262" r:id="rId4"/>
    <p:sldId id="268" r:id="rId5"/>
    <p:sldId id="270" r:id="rId6"/>
    <p:sldId id="271" r:id="rId7"/>
    <p:sldId id="272" r:id="rId8"/>
    <p:sldId id="263" r:id="rId9"/>
    <p:sldId id="267" r:id="rId10"/>
    <p:sldId id="264" r:id="rId11"/>
    <p:sldId id="265" r:id="rId12"/>
    <p:sldId id="266" r:id="rId13"/>
    <p:sldId id="274" r:id="rId14"/>
    <p:sldId id="273" r:id="rId15"/>
    <p:sldId id="269" r:id="rId16"/>
    <p:sldId id="260" r:id="rId1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8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2022-08-29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2022-08-29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2022-08-29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2022-08-29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2022-08-29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2022-08-29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2022-08-29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2022-08-29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2022-08-29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2022-08-29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2022-08-29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2022-08-29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2022-08-29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2022-08-29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1.jpg"/><Relationship Id="rId7" Type="http://schemas.openxmlformats.org/officeDocument/2006/relationships/image" Target="../media/image15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gif"/><Relationship Id="rId5" Type="http://schemas.openxmlformats.org/officeDocument/2006/relationships/image" Target="../media/image13.jpg"/><Relationship Id="rId4" Type="http://schemas.openxmlformats.org/officeDocument/2006/relationships/image" Target="../media/image12.gif"/><Relationship Id="rId9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5339" y="639097"/>
            <a:ext cx="6795083" cy="3686015"/>
          </a:xfrm>
        </p:spPr>
        <p:txBody>
          <a:bodyPr rtlCol="0">
            <a:normAutofit/>
          </a:bodyPr>
          <a:lstStyle/>
          <a:p>
            <a:pPr rtl="0"/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The Greatest Showman PJ</a:t>
            </a:r>
            <a:endParaRPr lang="ko" sz="80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가이드 문서</a:t>
            </a:r>
            <a:endParaRPr lang="ko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책이(가) 표시된 사진">
            <a:extLst>
              <a:ext uri="{FF2B5EF4-FFF2-40B4-BE49-F238E27FC236}">
                <a16:creationId xmlns:a16="http://schemas.microsoft.com/office/drawing/2014/main" id="{786E4309-3B55-D75A-1D53-51044F3F5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4753762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2022-08-29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474C0F-1749-4171-BD39-4940E9484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9" y="746621"/>
            <a:ext cx="6065240" cy="22681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833C4-AA5A-4089-B1C9-9408DCCA4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9" y="3379628"/>
            <a:ext cx="6065240" cy="244098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0D6A092-DC8C-4154-A49D-A04E1C1029B4}"/>
              </a:ext>
            </a:extLst>
          </p:cNvPr>
          <p:cNvSpPr/>
          <p:nvPr/>
        </p:nvSpPr>
        <p:spPr>
          <a:xfrm>
            <a:off x="1853318" y="86334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18FE3CC-DD70-4130-882A-B0D9619ACD4E}"/>
              </a:ext>
            </a:extLst>
          </p:cNvPr>
          <p:cNvSpPr/>
          <p:nvPr/>
        </p:nvSpPr>
        <p:spPr>
          <a:xfrm>
            <a:off x="1790401" y="193905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AD4528-1B4D-4D15-AD92-16D86B532B65}"/>
              </a:ext>
            </a:extLst>
          </p:cNvPr>
          <p:cNvSpPr/>
          <p:nvPr/>
        </p:nvSpPr>
        <p:spPr>
          <a:xfrm>
            <a:off x="7131110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글자가 파도치는 듯한 효과를 준 직업 </a:t>
            </a:r>
            <a:r>
              <a:rPr lang="ko-KR" altLang="en-US" dirty="0" err="1"/>
              <a:t>소개란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마우스 </a:t>
            </a:r>
            <a:r>
              <a:rPr lang="ko-KR" altLang="en-US" dirty="0" err="1"/>
              <a:t>오버시</a:t>
            </a:r>
            <a:r>
              <a:rPr lang="ko-KR" altLang="en-US" dirty="0"/>
              <a:t> 카드가 돌아가는 듯한 효과와 함께 이미지 바뀜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직업 소개 글귀</a:t>
            </a:r>
            <a:r>
              <a:rPr lang="en-US" altLang="ko-KR" dirty="0"/>
              <a:t>. </a:t>
            </a:r>
            <a:r>
              <a:rPr lang="ko-KR" altLang="en-US" dirty="0"/>
              <a:t>카드가 돌아간 후 해당 부분에 같이 나타나는 직업 소개 글</a:t>
            </a:r>
            <a:r>
              <a:rPr lang="en-US" altLang="ko-KR" dirty="0"/>
              <a:t>. </a:t>
            </a:r>
            <a:r>
              <a:rPr lang="ko-KR" altLang="en-US" dirty="0"/>
              <a:t>다양한 색깔로 </a:t>
            </a:r>
            <a:r>
              <a:rPr lang="ko-KR" altLang="en-US" dirty="0" err="1"/>
              <a:t>글로우</a:t>
            </a:r>
            <a:r>
              <a:rPr lang="ko-KR" altLang="en-US" dirty="0"/>
              <a:t> 효과를 줘서 반짝인다</a:t>
            </a:r>
            <a:r>
              <a:rPr lang="en-US" altLang="ko-KR" dirty="0"/>
              <a:t>.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C5A58AD-D351-49F9-B474-E5D00FF1D5E0}"/>
              </a:ext>
            </a:extLst>
          </p:cNvPr>
          <p:cNvSpPr/>
          <p:nvPr/>
        </p:nvSpPr>
        <p:spPr>
          <a:xfrm>
            <a:off x="499894" y="504438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E303B-03D4-4AB4-9062-0ABB1AF5F607}"/>
              </a:ext>
            </a:extLst>
          </p:cNvPr>
          <p:cNvSpPr txBox="1"/>
          <p:nvPr/>
        </p:nvSpPr>
        <p:spPr>
          <a:xfrm>
            <a:off x="5184396" y="102526"/>
            <a:ext cx="182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</p:spTree>
    <p:extLst>
      <p:ext uri="{BB962C8B-B14F-4D97-AF65-F5344CB8AC3E}">
        <p14:creationId xmlns:p14="http://schemas.microsoft.com/office/powerpoint/2010/main" val="237251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D13233-8D0D-40DE-BF66-56BB85B3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2022-08-29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11B0E5-2C1C-48DA-8535-ADF986CFE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5" y="675416"/>
            <a:ext cx="6417579" cy="45324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EADC83-A2C1-43D1-845A-FDB181BF4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3" y="5099938"/>
            <a:ext cx="6417579" cy="74871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879FF2B-3112-4833-A972-36A392EC1F26}"/>
              </a:ext>
            </a:extLst>
          </p:cNvPr>
          <p:cNvSpPr/>
          <p:nvPr/>
        </p:nvSpPr>
        <p:spPr>
          <a:xfrm>
            <a:off x="1891069" y="87173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7B431E-14B5-46B7-822A-6D3E1C6A80B0}"/>
              </a:ext>
            </a:extLst>
          </p:cNvPr>
          <p:cNvSpPr/>
          <p:nvPr/>
        </p:nvSpPr>
        <p:spPr>
          <a:xfrm>
            <a:off x="7198222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글자가 파도치는 듯한 효과를 준 게임의 핵심 컨텐츠와 멀티 플레이 가능을 알리는 글귀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각각 좌우로 흘러가는 </a:t>
            </a:r>
            <a:r>
              <a:rPr lang="ko-KR" altLang="en-US" dirty="0" err="1"/>
              <a:t>워닝</a:t>
            </a:r>
            <a:r>
              <a:rPr lang="ko-KR" altLang="en-US" dirty="0"/>
              <a:t> 가림막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 </a:t>
            </a:r>
            <a:r>
              <a:rPr lang="ko-KR" altLang="en-US" dirty="0" err="1"/>
              <a:t>제이쿼리로</a:t>
            </a:r>
            <a:r>
              <a:rPr lang="ko-KR" altLang="en-US" dirty="0"/>
              <a:t> 해당 화면에 마우스 </a:t>
            </a:r>
            <a:r>
              <a:rPr lang="ko-KR" altLang="en-US" dirty="0" err="1"/>
              <a:t>오버시</a:t>
            </a:r>
            <a:r>
              <a:rPr lang="ko-KR" altLang="en-US" dirty="0"/>
              <a:t> </a:t>
            </a:r>
            <a:r>
              <a:rPr lang="ko-KR" altLang="en-US" dirty="0" err="1"/>
              <a:t>워닝</a:t>
            </a:r>
            <a:r>
              <a:rPr lang="ko-KR" altLang="en-US" dirty="0"/>
              <a:t> </a:t>
            </a:r>
            <a:r>
              <a:rPr lang="ko-KR" altLang="en-US" dirty="0" err="1"/>
              <a:t>가림막이</a:t>
            </a:r>
            <a:r>
              <a:rPr lang="ko-KR" altLang="en-US" dirty="0"/>
              <a:t> 사라지게 설정하였다</a:t>
            </a:r>
            <a:r>
              <a:rPr lang="en-US" altLang="ko-KR" dirty="0"/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FA683EA-22BA-48B9-9FE9-4D19111911C0}"/>
              </a:ext>
            </a:extLst>
          </p:cNvPr>
          <p:cNvSpPr/>
          <p:nvPr/>
        </p:nvSpPr>
        <p:spPr>
          <a:xfrm>
            <a:off x="1976357" y="529812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058BBCA-A48D-488A-9ACA-52B3C8827766}"/>
              </a:ext>
            </a:extLst>
          </p:cNvPr>
          <p:cNvSpPr/>
          <p:nvPr/>
        </p:nvSpPr>
        <p:spPr>
          <a:xfrm>
            <a:off x="4224606" y="253533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16DCE22-9F98-4230-AF89-4642239FBCB7}"/>
              </a:ext>
            </a:extLst>
          </p:cNvPr>
          <p:cNvSpPr/>
          <p:nvPr/>
        </p:nvSpPr>
        <p:spPr>
          <a:xfrm>
            <a:off x="6088360" y="4590425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CB478-2303-4CFC-8F79-5FC42C175265}"/>
              </a:ext>
            </a:extLst>
          </p:cNvPr>
          <p:cNvSpPr txBox="1"/>
          <p:nvPr/>
        </p:nvSpPr>
        <p:spPr>
          <a:xfrm>
            <a:off x="5172561" y="56576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</p:spTree>
    <p:extLst>
      <p:ext uri="{BB962C8B-B14F-4D97-AF65-F5344CB8AC3E}">
        <p14:creationId xmlns:p14="http://schemas.microsoft.com/office/powerpoint/2010/main" val="3743930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53994-E1D0-421B-93C2-9DF2191C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2022-08-29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73428C-4884-427E-9A39-E16832DF4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1" y="2170317"/>
            <a:ext cx="6563291" cy="29218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8940AFE-6CB4-4957-ABB5-5C0ED06EDCB2}"/>
              </a:ext>
            </a:extLst>
          </p:cNvPr>
          <p:cNvSpPr/>
          <p:nvPr/>
        </p:nvSpPr>
        <p:spPr>
          <a:xfrm>
            <a:off x="7164666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글자가 파도치는 효과</a:t>
            </a:r>
            <a:r>
              <a:rPr lang="en-US" altLang="ko-KR" dirty="0"/>
              <a:t>. </a:t>
            </a:r>
            <a:r>
              <a:rPr lang="ko-KR" altLang="en-US" dirty="0"/>
              <a:t>밑에 이 사이트를 만들 수 있게 해준 사람과 단체가 나옴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마우스로 드래그 하면 움직일 수 있는 큐브와 애니메이션들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각각 다양한 모션들로 움직이는 실제 게임에서 볼 수 있는 이미지들을 배치함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오리지널 사이트에 있는 필수 정보란을 링크 </a:t>
            </a:r>
            <a:r>
              <a:rPr lang="ko-KR" altLang="en-US" dirty="0" err="1"/>
              <a:t>걸어두었음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en-US" altLang="ko-KR" dirty="0"/>
              <a:t>SNS</a:t>
            </a:r>
            <a:r>
              <a:rPr lang="ko-KR" altLang="en-US" dirty="0"/>
              <a:t>에 해당 게임 에 관련 된 링크를 </a:t>
            </a:r>
            <a:r>
              <a:rPr lang="ko-KR" altLang="en-US" dirty="0" err="1"/>
              <a:t>걸어둠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801101-B977-4C62-A2B7-E986D98DF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2" y="1484852"/>
            <a:ext cx="6563290" cy="78856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34AF049-E721-4699-A943-C57C582FCA81}"/>
              </a:ext>
            </a:extLst>
          </p:cNvPr>
          <p:cNvSpPr/>
          <p:nvPr/>
        </p:nvSpPr>
        <p:spPr>
          <a:xfrm>
            <a:off x="2520243" y="1702965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1A2E8B5-5C12-463E-87AA-B57F5D3DB26B}"/>
              </a:ext>
            </a:extLst>
          </p:cNvPr>
          <p:cNvSpPr/>
          <p:nvPr/>
        </p:nvSpPr>
        <p:spPr>
          <a:xfrm>
            <a:off x="1068197" y="269426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780BC1B-38DB-450D-8B5A-20EE069A05E3}"/>
              </a:ext>
            </a:extLst>
          </p:cNvPr>
          <p:cNvSpPr/>
          <p:nvPr/>
        </p:nvSpPr>
        <p:spPr>
          <a:xfrm>
            <a:off x="3896685" y="247754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A3A5C38-C11B-446B-BD0F-DD6006F4234D}"/>
              </a:ext>
            </a:extLst>
          </p:cNvPr>
          <p:cNvSpPr/>
          <p:nvPr/>
        </p:nvSpPr>
        <p:spPr>
          <a:xfrm>
            <a:off x="5733874" y="269426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E32435-6647-4FDB-894B-506B93548C18}"/>
              </a:ext>
            </a:extLst>
          </p:cNvPr>
          <p:cNvSpPr/>
          <p:nvPr/>
        </p:nvSpPr>
        <p:spPr>
          <a:xfrm>
            <a:off x="848683" y="371702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E29C8DE-E52D-48A8-9652-6064E9957C61}"/>
              </a:ext>
            </a:extLst>
          </p:cNvPr>
          <p:cNvSpPr/>
          <p:nvPr/>
        </p:nvSpPr>
        <p:spPr>
          <a:xfrm>
            <a:off x="2176295" y="371702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4A0DF96-2104-496C-8523-19AEB995566D}"/>
              </a:ext>
            </a:extLst>
          </p:cNvPr>
          <p:cNvSpPr/>
          <p:nvPr/>
        </p:nvSpPr>
        <p:spPr>
          <a:xfrm>
            <a:off x="5128466" y="363121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8DF9733-E5ED-4634-83E5-71A316508520}"/>
              </a:ext>
            </a:extLst>
          </p:cNvPr>
          <p:cNvSpPr/>
          <p:nvPr/>
        </p:nvSpPr>
        <p:spPr>
          <a:xfrm>
            <a:off x="6305725" y="356322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5C47A9-D4EF-4FAB-A0C6-09FEC28F5C80}"/>
              </a:ext>
            </a:extLst>
          </p:cNvPr>
          <p:cNvSpPr/>
          <p:nvPr/>
        </p:nvSpPr>
        <p:spPr>
          <a:xfrm>
            <a:off x="1259179" y="428817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05298FF-89E1-424C-A15B-CEA0A2E835C4}"/>
              </a:ext>
            </a:extLst>
          </p:cNvPr>
          <p:cNvSpPr/>
          <p:nvPr/>
        </p:nvSpPr>
        <p:spPr>
          <a:xfrm>
            <a:off x="5733874" y="472300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4731E-C7A4-49AB-A753-1A868F2EF4FC}"/>
              </a:ext>
            </a:extLst>
          </p:cNvPr>
          <p:cNvSpPr txBox="1"/>
          <p:nvPr/>
        </p:nvSpPr>
        <p:spPr>
          <a:xfrm>
            <a:off x="5159229" y="77463"/>
            <a:ext cx="187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</p:spTree>
    <p:extLst>
      <p:ext uri="{BB962C8B-B14F-4D97-AF65-F5344CB8AC3E}">
        <p14:creationId xmlns:p14="http://schemas.microsoft.com/office/powerpoint/2010/main" val="198091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EECC9D-606E-0B31-A01B-A8E1D672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29979-30BF-BC80-900B-77415F803423}"/>
              </a:ext>
            </a:extLst>
          </p:cNvPr>
          <p:cNvSpPr txBox="1"/>
          <p:nvPr/>
        </p:nvSpPr>
        <p:spPr>
          <a:xfrm>
            <a:off x="4994687" y="86794"/>
            <a:ext cx="220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사이트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FABB0-F877-A285-BE65-57A7CB87917E}"/>
              </a:ext>
            </a:extLst>
          </p:cNvPr>
          <p:cNvSpPr txBox="1"/>
          <p:nvPr/>
        </p:nvSpPr>
        <p:spPr>
          <a:xfrm>
            <a:off x="6675931" y="5775107"/>
            <a:ext cx="450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https://jw971217.github.io/Bell_pj/new.html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0DF25-9D5B-7A06-F2EB-660BD16E26E6}"/>
              </a:ext>
            </a:extLst>
          </p:cNvPr>
          <p:cNvSpPr txBox="1"/>
          <p:nvPr/>
        </p:nvSpPr>
        <p:spPr>
          <a:xfrm>
            <a:off x="2193437" y="5775107"/>
            <a:ext cx="214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https://terraria.org/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1F1321-36A5-525B-8E8F-7F0812E9F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0" y="1201124"/>
            <a:ext cx="4423463" cy="445575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1368604-22CB-45A5-6DE6-D5D430142388}"/>
              </a:ext>
            </a:extLst>
          </p:cNvPr>
          <p:cNvGrpSpPr/>
          <p:nvPr/>
        </p:nvGrpSpPr>
        <p:grpSpPr>
          <a:xfrm>
            <a:off x="6715677" y="1172338"/>
            <a:ext cx="4434841" cy="4484538"/>
            <a:chOff x="6715677" y="1172338"/>
            <a:chExt cx="4434841" cy="448453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015B3B6-4278-18C3-3C6C-1B6768C1E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677" y="1172338"/>
              <a:ext cx="4434841" cy="233137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2EE7CFC-0C6B-0583-D0F5-FB8DDBDE4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535"/>
            <a:stretch/>
          </p:blipFill>
          <p:spPr>
            <a:xfrm>
              <a:off x="6715677" y="3611397"/>
              <a:ext cx="4423463" cy="204547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501FB87-8334-E7CF-E7B7-A3519F3C9EAE}"/>
              </a:ext>
            </a:extLst>
          </p:cNvPr>
          <p:cNvSpPr txBox="1"/>
          <p:nvPr/>
        </p:nvSpPr>
        <p:spPr>
          <a:xfrm>
            <a:off x="2060631" y="640092"/>
            <a:ext cx="24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테라리아</a:t>
            </a:r>
            <a:r>
              <a:rPr lang="ko-KR" altLang="en-US" dirty="0"/>
              <a:t> 원본 사이트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DBA3AC-8BE6-0B91-2578-053953C9C1BB}"/>
              </a:ext>
            </a:extLst>
          </p:cNvPr>
          <p:cNvSpPr txBox="1"/>
          <p:nvPr/>
        </p:nvSpPr>
        <p:spPr>
          <a:xfrm>
            <a:off x="7629305" y="640092"/>
            <a:ext cx="259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테라리아</a:t>
            </a:r>
            <a:r>
              <a:rPr lang="ko-KR" altLang="en-US" dirty="0"/>
              <a:t> 리뉴얼 사이트</a:t>
            </a:r>
          </a:p>
        </p:txBody>
      </p:sp>
    </p:spTree>
    <p:extLst>
      <p:ext uri="{BB962C8B-B14F-4D97-AF65-F5344CB8AC3E}">
        <p14:creationId xmlns:p14="http://schemas.microsoft.com/office/powerpoint/2010/main" val="2477328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06107F-1C94-0273-5E62-D5098C0D4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2022-08-29</a:t>
            </a:fld>
            <a:endParaRPr 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50B6A5C-318F-F830-0256-F519F90A1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08" y="709126"/>
            <a:ext cx="3694279" cy="5239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3BC531-9B72-5315-993D-A1D0213A3E4B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마크업</a:t>
            </a:r>
            <a:r>
              <a:rPr lang="en-US" altLang="ko-KR" sz="2400" dirty="0"/>
              <a:t>, </a:t>
            </a:r>
            <a:r>
              <a:rPr lang="ko-KR" altLang="en-US" sz="2400" dirty="0"/>
              <a:t>접근성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2A6D57D-868B-5FD0-A6F4-3D31CAB46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415" y="709125"/>
            <a:ext cx="3711934" cy="52392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3315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3F5180-A1D5-4824-866E-1168D0BD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2022-08-29</a:t>
            </a:fld>
            <a:endParaRPr 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7CF2DBE-3151-42A9-9F10-F387FBB5CA46}"/>
              </a:ext>
            </a:extLst>
          </p:cNvPr>
          <p:cNvGrpSpPr/>
          <p:nvPr/>
        </p:nvGrpSpPr>
        <p:grpSpPr>
          <a:xfrm>
            <a:off x="2229188" y="2147222"/>
            <a:ext cx="2885813" cy="4326724"/>
            <a:chOff x="771786" y="1604293"/>
            <a:chExt cx="2885813" cy="432672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8BC7D82-DA66-4A72-9B16-32F31348D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073" y="1967270"/>
              <a:ext cx="1825703" cy="376236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8865B1D-41E7-4313-8E8C-C9D38E034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786" y="1604293"/>
              <a:ext cx="2885813" cy="432672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55694B-7B81-432F-B848-E7B79FD4CB38}"/>
              </a:ext>
            </a:extLst>
          </p:cNvPr>
          <p:cNvGrpSpPr/>
          <p:nvPr/>
        </p:nvGrpSpPr>
        <p:grpSpPr>
          <a:xfrm>
            <a:off x="4651008" y="2147222"/>
            <a:ext cx="2885813" cy="4326724"/>
            <a:chOff x="3413771" y="1604293"/>
            <a:chExt cx="2885813" cy="43267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AA5E095-DF89-42A2-BF6A-3933E1182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2673" y="1967270"/>
              <a:ext cx="1828010" cy="376236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F8FE699-9DB6-423D-9F0A-78FC8A23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3771" y="1604293"/>
              <a:ext cx="2885813" cy="4326724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398ED7-4118-4A9A-BD49-54BBBD2883CD}"/>
              </a:ext>
            </a:extLst>
          </p:cNvPr>
          <p:cNvGrpSpPr/>
          <p:nvPr/>
        </p:nvGrpSpPr>
        <p:grpSpPr>
          <a:xfrm>
            <a:off x="7089354" y="2155931"/>
            <a:ext cx="2885813" cy="4326724"/>
            <a:chOff x="5881629" y="1604293"/>
            <a:chExt cx="2885813" cy="432672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6F5A33D-4B8B-4FDD-9F60-40EE0D9B0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9632" y="1967270"/>
              <a:ext cx="1809808" cy="376236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DE0665C-6A11-4FF6-B261-CDD553C9E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1629" y="1604293"/>
              <a:ext cx="2885813" cy="4326724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FEE74F2-6001-4B99-9984-EB6C714AE5EE}"/>
              </a:ext>
            </a:extLst>
          </p:cNvPr>
          <p:cNvGrpSpPr/>
          <p:nvPr/>
        </p:nvGrpSpPr>
        <p:grpSpPr>
          <a:xfrm>
            <a:off x="9527699" y="2131936"/>
            <a:ext cx="2885813" cy="4326724"/>
            <a:chOff x="8523614" y="1604293"/>
            <a:chExt cx="2885813" cy="432672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4EDA02-5469-4D4E-9244-AD5FD7942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8337" y="1967270"/>
              <a:ext cx="1845590" cy="376236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0304D3A-E0B3-445C-BD89-3C5A7BBEF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3614" y="1604293"/>
              <a:ext cx="2885813" cy="4326724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9B3D7-0788-4E48-A799-E0A4843BE6CA}"/>
              </a:ext>
            </a:extLst>
          </p:cNvPr>
          <p:cNvSpPr/>
          <p:nvPr/>
        </p:nvSpPr>
        <p:spPr>
          <a:xfrm>
            <a:off x="3345905" y="643078"/>
            <a:ext cx="5500189" cy="14955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사이트는 </a:t>
            </a:r>
            <a:r>
              <a:rPr lang="ko-KR" altLang="en-US" dirty="0" err="1"/>
              <a:t>미디어쿼리</a:t>
            </a:r>
            <a:r>
              <a:rPr lang="ko-KR" altLang="en-US" dirty="0"/>
              <a:t> 처리 하였기에 어떠한 디바이스로 봐도 보기 편합니다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그리고 로딩 화면을 만들어 유저들의 대기 시간의 무료함을 조금이나마 해소하였습니다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5BC7A-A3EE-4E66-AF9C-FF97DE00266D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마크업</a:t>
            </a:r>
            <a:r>
              <a:rPr lang="en-US" altLang="ko-KR" sz="2400" dirty="0"/>
              <a:t>, </a:t>
            </a:r>
            <a:r>
              <a:rPr lang="ko-KR" altLang="en-US" sz="2400" dirty="0"/>
              <a:t>접근성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8480C50-849D-0F93-929D-4333A75E5945}"/>
              </a:ext>
            </a:extLst>
          </p:cNvPr>
          <p:cNvGrpSpPr/>
          <p:nvPr/>
        </p:nvGrpSpPr>
        <p:grpSpPr>
          <a:xfrm>
            <a:off x="-205882" y="2121362"/>
            <a:ext cx="2899093" cy="4352726"/>
            <a:chOff x="-349011" y="2085562"/>
            <a:chExt cx="2899093" cy="436127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84171D-FEA2-62B6-0642-DF029BF2B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03" y="2420837"/>
              <a:ext cx="1966066" cy="3762360"/>
            </a:xfrm>
            <a:prstGeom prst="rect">
              <a:avLst/>
            </a:prstGeom>
          </p:spPr>
        </p:pic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3FDCCA25-4881-B822-CEC1-18688194B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9011" y="2085562"/>
              <a:ext cx="2899093" cy="4361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9630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이상 </a:t>
            </a:r>
            <a:r>
              <a:rPr lang="ko-KR" altLang="en-US" sz="4800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시청해주셔서</a:t>
            </a:r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감사합니다</a:t>
            </a:r>
            <a:r>
              <a:rPr lang="en-US" altLang="ko-KR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sz="48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A467363-CD9C-32C7-EAD3-25821A8BE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931" y="6099048"/>
            <a:ext cx="1419497" cy="51903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이종원</a:t>
            </a:r>
          </a:p>
        </p:txBody>
      </p:sp>
    </p:spTree>
    <p:extLst>
      <p:ext uri="{BB962C8B-B14F-4D97-AF65-F5344CB8AC3E}">
        <p14:creationId xmlns:p14="http://schemas.microsoft.com/office/powerpoint/2010/main" val="490660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710" y="-48362"/>
            <a:ext cx="1637531" cy="106984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목차</a:t>
            </a:r>
            <a:endParaRPr lang="ko" sz="4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526796"/>
            <a:ext cx="10058400" cy="48414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>
                <a:solidFill>
                  <a:srgbClr val="FFFFFF"/>
                </a:solidFill>
              </a:rPr>
              <a:t>ㅇㅇㅇㅇㄴㄹㄴㅇㄹ</a:t>
            </a:r>
            <a:endParaRPr lang="ko" dirty="0">
              <a:solidFill>
                <a:srgbClr val="FFFF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6A1A0D-9006-4AD0-AF9E-9652E1B3E7F5}"/>
              </a:ext>
            </a:extLst>
          </p:cNvPr>
          <p:cNvSpPr/>
          <p:nvPr/>
        </p:nvSpPr>
        <p:spPr>
          <a:xfrm>
            <a:off x="3048" y="956345"/>
            <a:ext cx="12188952" cy="39966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D6327-A0B8-4FE3-BAF4-AD8BCDAF6693}"/>
              </a:ext>
            </a:extLst>
          </p:cNvPr>
          <p:cNvSpPr txBox="1"/>
          <p:nvPr/>
        </p:nvSpPr>
        <p:spPr>
          <a:xfrm>
            <a:off x="4731391" y="2041990"/>
            <a:ext cx="41777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기존사이트 분석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설계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제작 기법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구현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마크업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r>
              <a:rPr lang="ko-KR" altLang="en-US" sz="2400" dirty="0">
                <a:solidFill>
                  <a:schemeClr val="bg1"/>
                </a:solidFill>
              </a:rPr>
              <a:t> 접근성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780C5F-67A5-48DF-878C-7E665A74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2022-08-29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A8F99-015F-4FD5-A497-5139373A5C6D}"/>
              </a:ext>
            </a:extLst>
          </p:cNvPr>
          <p:cNvSpPr txBox="1"/>
          <p:nvPr/>
        </p:nvSpPr>
        <p:spPr>
          <a:xfrm>
            <a:off x="4678260" y="83890"/>
            <a:ext cx="283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기존 사이트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9DD0C3-0B81-4C06-9D9A-412848018CCF}"/>
              </a:ext>
            </a:extLst>
          </p:cNvPr>
          <p:cNvSpPr/>
          <p:nvPr/>
        </p:nvSpPr>
        <p:spPr>
          <a:xfrm>
            <a:off x="6812328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오래된 헤더와 네비게이션 구조</a:t>
            </a: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너무나 일관되고 밋밋한 디자인</a:t>
            </a: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게임 사이트이나 해당 게임에 대한 흥미를 유발하거나 명확한 설명이 없는 불친절한 인터페이스 </a:t>
            </a: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algn="ctr"/>
            <a:r>
              <a:rPr lang="ko-KR" altLang="en-US" dirty="0"/>
              <a:t>해당 부분들에 아쉬움을 느껴 이 사이트를 </a:t>
            </a:r>
            <a:r>
              <a:rPr lang="ko-KR" altLang="en-US" dirty="0" err="1"/>
              <a:t>리뉴얼하고자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FF53A2-5751-E818-4A8A-167CDACCE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6" y="515518"/>
            <a:ext cx="3664697" cy="566337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749ADF68-5C06-404A-AF60-DAB75220E6DB}"/>
              </a:ext>
            </a:extLst>
          </p:cNvPr>
          <p:cNvSpPr/>
          <p:nvPr/>
        </p:nvSpPr>
        <p:spPr>
          <a:xfrm>
            <a:off x="3899200" y="1489559"/>
            <a:ext cx="360726" cy="3630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88AAE7-368B-4B67-A9D4-EC67E297C66D}"/>
              </a:ext>
            </a:extLst>
          </p:cNvPr>
          <p:cNvSpPr/>
          <p:nvPr/>
        </p:nvSpPr>
        <p:spPr>
          <a:xfrm>
            <a:off x="3507222" y="2871831"/>
            <a:ext cx="360726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C7478B4-991E-4A6F-9C76-ABDE3B97492A}"/>
              </a:ext>
            </a:extLst>
          </p:cNvPr>
          <p:cNvSpPr/>
          <p:nvPr/>
        </p:nvSpPr>
        <p:spPr>
          <a:xfrm>
            <a:off x="3326859" y="4265883"/>
            <a:ext cx="360726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2978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91F03-50AF-44F2-A531-7CEF9192DD43}"/>
              </a:ext>
            </a:extLst>
          </p:cNvPr>
          <p:cNvSpPr txBox="1"/>
          <p:nvPr/>
        </p:nvSpPr>
        <p:spPr>
          <a:xfrm>
            <a:off x="4623731" y="785952"/>
            <a:ext cx="294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 사이트와의 차이점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A2E9F3-8445-46FF-96BE-0D3C04051FD5}"/>
              </a:ext>
            </a:extLst>
          </p:cNvPr>
          <p:cNvSpPr/>
          <p:nvPr/>
        </p:nvSpPr>
        <p:spPr>
          <a:xfrm>
            <a:off x="2874046" y="1456867"/>
            <a:ext cx="6443908" cy="3944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유저에게 좀 더 편리한 인터페이스 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다국어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중요한 키워드 요소요소에 삽입 등</a:t>
            </a:r>
            <a:r>
              <a:rPr lang="en-US" altLang="ko-KR" dirty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2. </a:t>
            </a:r>
            <a:r>
              <a:rPr lang="ko-KR" altLang="en-US" dirty="0"/>
              <a:t>깔끔하고 다채로운 인터페이스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3. </a:t>
            </a:r>
            <a:r>
              <a:rPr lang="ko-KR" altLang="en-US" dirty="0"/>
              <a:t>처음 접하는 사람들도 이 게임이 어떠한 게임인지</a:t>
            </a:r>
            <a:endParaRPr lang="en-US" altLang="ko-KR" dirty="0"/>
          </a:p>
          <a:p>
            <a:pPr algn="ctr"/>
            <a:r>
              <a:rPr lang="ko-KR" altLang="en-US" dirty="0"/>
              <a:t> 알 수 있는 명확한 소개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4. </a:t>
            </a:r>
            <a:r>
              <a:rPr lang="ko-KR" altLang="en-US" dirty="0" err="1"/>
              <a:t>미디어쿼리를</a:t>
            </a:r>
            <a:r>
              <a:rPr lang="ko-KR" altLang="en-US" dirty="0"/>
              <a:t> 통한 접근성 향상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조명이 아름다운 영화이기에 가능한 검은 배경을 위주로 작업했다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8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CB400-0859-4E0F-9EE6-C6BF3272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5FF20-416A-4D9F-B5CE-174CEA739159}"/>
              </a:ext>
            </a:extLst>
          </p:cNvPr>
          <p:cNvSpPr txBox="1"/>
          <p:nvPr/>
        </p:nvSpPr>
        <p:spPr>
          <a:xfrm>
            <a:off x="5391324" y="61910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폰트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3163F-1BDB-4E45-8465-6B2130BE8D2D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315FDE-8656-4A4A-99FC-0F5ABB091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79" y="1158488"/>
            <a:ext cx="2721853" cy="17643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6D4B0C-B52D-4738-A600-59A49945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067" y="1056573"/>
            <a:ext cx="2473713" cy="19682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42B602-4212-40B0-B75D-02E1E16CB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10" y="1158489"/>
            <a:ext cx="2709379" cy="17643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50E7D6-943E-4337-A9F8-0AEA88E26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872" y="3552650"/>
            <a:ext cx="2693631" cy="17643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6607499-8AEA-4853-98E7-652B5250FF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79" y="3552650"/>
            <a:ext cx="2661235" cy="17643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AE6FA3-A862-4DA6-807E-CF9812D684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61" y="3189777"/>
            <a:ext cx="2473713" cy="24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9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8B5E37-A92E-4427-AFC2-718198779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33" y="1343809"/>
            <a:ext cx="2509485" cy="14115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EA8715-1619-4382-A50B-24588C4FC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547" y="1343809"/>
            <a:ext cx="2504049" cy="14085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EBE817F-DDEB-4479-B24F-C5E3B702A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425" y="1343809"/>
            <a:ext cx="2504049" cy="14085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82290C4-5144-4269-9DB5-A52180B98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40" y="1343809"/>
            <a:ext cx="2505510" cy="1408528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2B8AFED-0B44-461E-8F4E-38CF4B9B61A5}"/>
              </a:ext>
            </a:extLst>
          </p:cNvPr>
          <p:cNvGrpSpPr/>
          <p:nvPr/>
        </p:nvGrpSpPr>
        <p:grpSpPr>
          <a:xfrm>
            <a:off x="276209" y="3385061"/>
            <a:ext cx="11195239" cy="1446348"/>
            <a:chOff x="241541" y="3642995"/>
            <a:chExt cx="11195239" cy="144634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4F6D34C-1A09-4E14-A425-EAD5077A8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41" y="3680585"/>
              <a:ext cx="2505509" cy="140875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66F78D4-D497-4B5B-B80F-13D7F212D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118" y="3654479"/>
              <a:ext cx="2505509" cy="140875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2846953-62D0-4100-97CC-EF394DD9C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4695" y="3652270"/>
              <a:ext cx="2505509" cy="1410967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505D954-A530-4741-B449-BFC3E0935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1272" y="3642995"/>
              <a:ext cx="2505508" cy="142951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0ED474-024D-EE2A-EF41-084126790E2A}"/>
              </a:ext>
            </a:extLst>
          </p:cNvPr>
          <p:cNvSpPr txBox="1"/>
          <p:nvPr/>
        </p:nvSpPr>
        <p:spPr>
          <a:xfrm>
            <a:off x="3239587" y="5276164"/>
            <a:ext cx="571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그리고 구글에서 찾은 아트워크 및 캐릭터 이미지 등등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자세한 내용은 사이트에서 확인하실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062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68F4F2-3C36-4286-8D62-DF3D21BF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F27E5-E1C4-4942-B2DA-2FD0C2698A0D}"/>
              </a:ext>
            </a:extLst>
          </p:cNvPr>
          <p:cNvSpPr txBox="1"/>
          <p:nvPr/>
        </p:nvSpPr>
        <p:spPr>
          <a:xfrm>
            <a:off x="5379149" y="64737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언어</a:t>
            </a:r>
            <a:r>
              <a:rPr lang="en-US" altLang="ko-KR" dirty="0"/>
              <a:t>: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D7F85B-EF5D-4179-BE02-49EF319805B8}"/>
              </a:ext>
            </a:extLst>
          </p:cNvPr>
          <p:cNvGrpSpPr/>
          <p:nvPr/>
        </p:nvGrpSpPr>
        <p:grpSpPr>
          <a:xfrm>
            <a:off x="1725853" y="2102216"/>
            <a:ext cx="9725918" cy="1939466"/>
            <a:chOff x="2469762" y="4235470"/>
            <a:chExt cx="7885200" cy="15421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EC7F6A-09D9-4F99-9566-D116FBA1E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181" y="4448183"/>
              <a:ext cx="791523" cy="111670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738FE1-1BB8-4F0C-A636-0C10BEDBF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9762" y="4448184"/>
              <a:ext cx="1116707" cy="111670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3AC72C2-FB07-4BC2-86BD-519F876D9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7720" y="4235470"/>
              <a:ext cx="2827242" cy="154213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CC06642-8D43-407B-A3DE-53011215A0F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</p:spTree>
    <p:extLst>
      <p:ext uri="{BB962C8B-B14F-4D97-AF65-F5344CB8AC3E}">
        <p14:creationId xmlns:p14="http://schemas.microsoft.com/office/powerpoint/2010/main" val="3910996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2022-08-29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E4D185-0D7A-4C01-8D11-1F5325F28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61" y="476668"/>
            <a:ext cx="5240004" cy="288188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B328EA9-AA7A-4A96-9E1D-39217A82D453}"/>
              </a:ext>
            </a:extLst>
          </p:cNvPr>
          <p:cNvSpPr/>
          <p:nvPr/>
        </p:nvSpPr>
        <p:spPr>
          <a:xfrm>
            <a:off x="1853970" y="433394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ED5D3E9-138B-4AC2-AA13-FF7C67F131E3}"/>
              </a:ext>
            </a:extLst>
          </p:cNvPr>
          <p:cNvSpPr/>
          <p:nvPr/>
        </p:nvSpPr>
        <p:spPr>
          <a:xfrm>
            <a:off x="699083" y="2138858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1A49D65-2D51-4E49-9CFE-D708E52D0665}"/>
              </a:ext>
            </a:extLst>
          </p:cNvPr>
          <p:cNvSpPr/>
          <p:nvPr/>
        </p:nvSpPr>
        <p:spPr>
          <a:xfrm>
            <a:off x="5456461" y="648189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81E05D1-51D6-4612-8548-1F302024CA31}"/>
              </a:ext>
            </a:extLst>
          </p:cNvPr>
          <p:cNvSpPr/>
          <p:nvPr/>
        </p:nvSpPr>
        <p:spPr>
          <a:xfrm>
            <a:off x="3576509" y="2304171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513C07-338C-49FB-A18F-CD5E59F488F3}"/>
              </a:ext>
            </a:extLst>
          </p:cNvPr>
          <p:cNvSpPr/>
          <p:nvPr/>
        </p:nvSpPr>
        <p:spPr>
          <a:xfrm>
            <a:off x="2274048" y="2957605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6E1F4B9-6271-4CD9-ADBD-3F9CAAF25906}"/>
              </a:ext>
            </a:extLst>
          </p:cNvPr>
          <p:cNvSpPr/>
          <p:nvPr/>
        </p:nvSpPr>
        <p:spPr>
          <a:xfrm>
            <a:off x="4628745" y="2868452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773D825-80E6-45BD-BD2F-0636EA29F5D6}"/>
              </a:ext>
            </a:extLst>
          </p:cNvPr>
          <p:cNvSpPr/>
          <p:nvPr/>
        </p:nvSpPr>
        <p:spPr>
          <a:xfrm>
            <a:off x="5314773" y="3058852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400" dirty="0"/>
              <a:t>하나로 깔끔하게 통합한 헤더와 네비게이션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algn="ctr"/>
            <a:r>
              <a:rPr lang="en-US" altLang="ko-KR" sz="1400" dirty="0"/>
              <a:t>1-1. </a:t>
            </a:r>
            <a:r>
              <a:rPr lang="ko-KR" altLang="en-US" sz="1400" dirty="0"/>
              <a:t>헤더에 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 내려오는 반투명한 막과 서브 메뉴들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2. </a:t>
            </a:r>
            <a:r>
              <a:rPr lang="ko-KR" altLang="en-US" sz="1400" dirty="0"/>
              <a:t>접근하기 용이하게 상단에 배치한 로그인과 언어 선택 버튼</a:t>
            </a:r>
            <a:r>
              <a:rPr lang="en-US" altLang="ko-KR" sz="1400" dirty="0"/>
              <a:t>. </a:t>
            </a:r>
            <a:r>
              <a:rPr lang="ko-KR" altLang="en-US" sz="1400" dirty="0"/>
              <a:t>둘 모두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로그인 화면으로의 이동과 중국어와 영어로 언어 변경 가능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3. </a:t>
            </a:r>
            <a:r>
              <a:rPr lang="ko-KR" altLang="en-US" sz="1400" dirty="0" err="1"/>
              <a:t>페이드</a:t>
            </a:r>
            <a:r>
              <a:rPr lang="ko-KR" altLang="en-US" sz="1400" dirty="0"/>
              <a:t> 되며 바뀌는 </a:t>
            </a:r>
            <a:r>
              <a:rPr lang="ko-KR" altLang="en-US" sz="1400" dirty="0" err="1"/>
              <a:t>인게임</a:t>
            </a:r>
            <a:r>
              <a:rPr lang="ko-KR" altLang="en-US" sz="1400" dirty="0"/>
              <a:t> </a:t>
            </a:r>
            <a:r>
              <a:rPr lang="en-US" altLang="ko-KR" sz="1400" dirty="0"/>
              <a:t>gif</a:t>
            </a:r>
            <a:r>
              <a:rPr lang="ko-KR" altLang="en-US" sz="1400" dirty="0"/>
              <a:t>와 게임 관련 아트워크 이미지들</a:t>
            </a:r>
            <a:r>
              <a:rPr lang="en-US" altLang="ko-KR" sz="1400" dirty="0"/>
              <a:t>. </a:t>
            </a:r>
            <a:r>
              <a:rPr lang="ko-KR" altLang="en-US" sz="1400" dirty="0"/>
              <a:t>플러그인을 통해서 화살표</a:t>
            </a:r>
            <a:r>
              <a:rPr lang="en-US" altLang="ko-KR" sz="1400" dirty="0"/>
              <a:t>, </a:t>
            </a:r>
            <a:r>
              <a:rPr lang="ko-KR" altLang="en-US" sz="1400" dirty="0"/>
              <a:t>드래그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블릿</a:t>
            </a:r>
            <a:r>
              <a:rPr lang="ko-KR" altLang="en-US" sz="1400" dirty="0"/>
              <a:t> 모두를 통해서 이동가능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4. </a:t>
            </a:r>
            <a:r>
              <a:rPr lang="ko-KR" altLang="en-US" sz="1400" dirty="0"/>
              <a:t>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주황색으로 바뀌는 게임 시작 버튼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게임을 살 수 있는 페이지와 연결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5. </a:t>
            </a:r>
            <a:r>
              <a:rPr lang="ko-KR" altLang="en-US" sz="1400" dirty="0"/>
              <a:t>게임의 근간이라고 할 수 있는 글귀들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글로우</a:t>
            </a:r>
            <a:r>
              <a:rPr lang="ko-KR" altLang="en-US" sz="1400" dirty="0"/>
              <a:t> 효과를 줘서 반복적으로 반짝거림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6. </a:t>
            </a:r>
            <a:r>
              <a:rPr lang="ko-KR" altLang="en-US" sz="1400" dirty="0"/>
              <a:t>유저들에게 스크롤을 아래로 향해야 함을 알려주는 화살표</a:t>
            </a:r>
            <a:r>
              <a:rPr lang="en-US" altLang="ko-KR" sz="1400" dirty="0"/>
              <a:t>. </a:t>
            </a:r>
            <a:r>
              <a:rPr lang="ko-KR" altLang="en-US" sz="1400" dirty="0"/>
              <a:t>위아래로 움직이는 애니메이션과 색깔이 매초 바뀌어서 눈에 </a:t>
            </a:r>
            <a:r>
              <a:rPr lang="ko-KR" altLang="en-US" sz="1400" dirty="0" err="1"/>
              <a:t>띄게함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7. </a:t>
            </a:r>
            <a:r>
              <a:rPr lang="ko-KR" altLang="en-US" sz="1400" dirty="0"/>
              <a:t>유저들이 쉽게 상단과 하단으로 이동할 수 있도록 해주는 탑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바텀</a:t>
            </a:r>
            <a:r>
              <a:rPr lang="ko-KR" altLang="en-US" sz="1400" dirty="0"/>
              <a:t> 버튼들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FA98DB-3730-4591-BBE5-698B1B189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61" y="3633834"/>
            <a:ext cx="5282803" cy="265791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200B85F-6DFC-4FCD-8605-4A7551525429}"/>
              </a:ext>
            </a:extLst>
          </p:cNvPr>
          <p:cNvSpPr/>
          <p:nvPr/>
        </p:nvSpPr>
        <p:spPr>
          <a:xfrm>
            <a:off x="1268942" y="3548543"/>
            <a:ext cx="757001" cy="4628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</p:spTree>
    <p:extLst>
      <p:ext uri="{BB962C8B-B14F-4D97-AF65-F5344CB8AC3E}">
        <p14:creationId xmlns:p14="http://schemas.microsoft.com/office/powerpoint/2010/main" val="556308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9EA86E-B12F-4492-BB07-5438DCC9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2022-08-29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ED1C68-A2C1-414F-A383-8E4081E25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1" y="159391"/>
            <a:ext cx="5474463" cy="609319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E84EB85-843D-4FE5-AD17-A82C126A36BC}"/>
              </a:ext>
            </a:extLst>
          </p:cNvPr>
          <p:cNvSpPr/>
          <p:nvPr/>
        </p:nvSpPr>
        <p:spPr>
          <a:xfrm>
            <a:off x="3094889" y="52778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DD02DA-B39E-4593-BA00-FFFEA3564181}"/>
              </a:ext>
            </a:extLst>
          </p:cNvPr>
          <p:cNvSpPr/>
          <p:nvPr/>
        </p:nvSpPr>
        <p:spPr>
          <a:xfrm>
            <a:off x="7156277" y="931178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실제 </a:t>
            </a:r>
            <a:r>
              <a:rPr lang="ko-KR" altLang="en-US" dirty="0" err="1"/>
              <a:t>인게임</a:t>
            </a:r>
            <a:r>
              <a:rPr lang="ko-KR" altLang="en-US" dirty="0"/>
              <a:t> </a:t>
            </a:r>
            <a:r>
              <a:rPr lang="en-US" altLang="ko-KR" dirty="0"/>
              <a:t>gif</a:t>
            </a:r>
            <a:r>
              <a:rPr lang="ko-KR" altLang="en-US" dirty="0"/>
              <a:t>들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게임에 관련된 글귀들</a:t>
            </a:r>
            <a:r>
              <a:rPr lang="en-US" altLang="ko-KR" dirty="0"/>
              <a:t>. 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글귀와 </a:t>
            </a:r>
            <a:r>
              <a:rPr lang="en-US" altLang="ko-KR" dirty="0"/>
              <a:t>gif</a:t>
            </a:r>
            <a:r>
              <a:rPr lang="ko-KR" altLang="en-US" dirty="0"/>
              <a:t>를 통해 실제 해당 게임이 어떠한 게임인지 유저들에게 소개함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algn="ctr"/>
            <a:r>
              <a:rPr lang="en-US" altLang="ko-KR" dirty="0"/>
              <a:t>4. </a:t>
            </a:r>
            <a:r>
              <a:rPr lang="ko-KR" altLang="en-US" dirty="0"/>
              <a:t>글귀와 </a:t>
            </a:r>
            <a:r>
              <a:rPr lang="en-US" altLang="ko-KR" dirty="0"/>
              <a:t>gif </a:t>
            </a:r>
            <a:r>
              <a:rPr lang="ko-KR" altLang="en-US" dirty="0"/>
              <a:t>모두 </a:t>
            </a:r>
            <a:r>
              <a:rPr lang="ko-KR" altLang="en-US" dirty="0" err="1"/>
              <a:t>제이쿼리를</a:t>
            </a:r>
            <a:r>
              <a:rPr lang="ko-KR" altLang="en-US" dirty="0"/>
              <a:t> 통해 스크롤을 내리면 아래에서 위로 나타나는 애니메이션을 구현함</a:t>
            </a:r>
            <a:r>
              <a:rPr lang="en-US" altLang="ko-KR" dirty="0"/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7B2AB2F-D48A-49B7-AB4E-479A870EF594}"/>
              </a:ext>
            </a:extLst>
          </p:cNvPr>
          <p:cNvSpPr/>
          <p:nvPr/>
        </p:nvSpPr>
        <p:spPr>
          <a:xfrm>
            <a:off x="552650" y="113107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4B49F-4ADF-4425-98D8-FCC6C1181310}"/>
              </a:ext>
            </a:extLst>
          </p:cNvPr>
          <p:cNvSpPr txBox="1"/>
          <p:nvPr/>
        </p:nvSpPr>
        <p:spPr>
          <a:xfrm>
            <a:off x="5002634" y="66123"/>
            <a:ext cx="189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</p:spTree>
    <p:extLst>
      <p:ext uri="{BB962C8B-B14F-4D97-AF65-F5344CB8AC3E}">
        <p14:creationId xmlns:p14="http://schemas.microsoft.com/office/powerpoint/2010/main" val="421878029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{9F41A079-FEA5-47F4-934B-9E78DD85CCDF}tf56160789_win32</Template>
  <TotalTime>368</TotalTime>
  <Words>574</Words>
  <Application>Microsoft Office PowerPoint</Application>
  <PresentationFormat>와이드스크린</PresentationFormat>
  <Paragraphs>141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돋움</vt:lpstr>
      <vt:lpstr>Malgun Gothic</vt:lpstr>
      <vt:lpstr>Malgun Gothic</vt:lpstr>
      <vt:lpstr>Batang</vt:lpstr>
      <vt:lpstr>Calibri</vt:lpstr>
      <vt:lpstr>Franklin Gothic Book</vt:lpstr>
      <vt:lpstr>1_RetrospectVTI</vt:lpstr>
      <vt:lpstr>The Greatest Showman PJ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 시청해주셔서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Terraria PJ</dc:title>
  <dc:creator>user</dc:creator>
  <cp:lastModifiedBy>26296</cp:lastModifiedBy>
  <cp:revision>25</cp:revision>
  <dcterms:created xsi:type="dcterms:W3CDTF">2022-08-09T03:40:38Z</dcterms:created>
  <dcterms:modified xsi:type="dcterms:W3CDTF">2022-08-29T14:18:21Z</dcterms:modified>
</cp:coreProperties>
</file>